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85" r:id="rId2"/>
    <p:sldId id="486" r:id="rId3"/>
    <p:sldId id="487" r:id="rId4"/>
    <p:sldId id="488" r:id="rId5"/>
    <p:sldId id="489" r:id="rId6"/>
    <p:sldId id="490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37" r:id="rId22"/>
    <p:sldId id="538" r:id="rId23"/>
    <p:sldId id="507" r:id="rId24"/>
    <p:sldId id="505" r:id="rId25"/>
    <p:sldId id="508" r:id="rId26"/>
    <p:sldId id="509" r:id="rId27"/>
    <p:sldId id="510" r:id="rId28"/>
    <p:sldId id="5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FEA85-527D-4C86-AF61-1A8635DE39E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E86381-35BE-44B7-8A8D-33E607B62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93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09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5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13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3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444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01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78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33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62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0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4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71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19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78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66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30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42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39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25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9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4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10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8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1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AE3C8-1132-1613-0F54-00C6AFA44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92EB50-06F1-B852-2180-301F4FF097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E6ECA-6234-4335-24FC-0BE6A8B38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3DA68-0AAE-92BE-81FB-D75EA168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6391E-6355-A425-65AC-CD21A8DC9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1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CBF18-FA47-5E74-285C-B36E0727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73AF0-F723-73FB-7936-A91EE9E79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0EF0F-DD04-B960-5832-07B54435B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3E421-4F9E-AB23-6C6A-ED1D0E2D6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EF40E-3AFE-BD02-D535-F754436A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25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BD3B5-2B35-86A0-404D-2A9425EA9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4F04A-7932-2634-74F9-4FCB28A9A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FB6AE-9238-9B61-A09E-AF8EADFDD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5A4FA-AC72-C05D-73F6-9B1E7E49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D7E53-7C7C-FC6E-DC82-EBB71593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4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49D8-BCF3-F287-78B9-51E59E21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CC979-A5A8-F527-1AE9-7B8E4C20E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0C987-F60B-16BF-E7E1-14BD25B12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6C0D7-52FD-B042-C260-72890A665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3E350-A5E4-9638-50FC-C9582685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2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CF18-76FE-9995-DEB2-23A59478A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AFE57-D70B-335E-5687-A3EF97FE7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306D2-7059-1157-2DE9-B3795F5FF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A4DDA-901B-F510-65D3-97788C310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2BBF1-555A-FDBC-08E3-0CAF993B9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7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6483-C267-E61D-DB1B-A2B1A320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336C3-E2A2-F6AE-0A63-E08CDAA33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21741-2EAD-9216-C405-C8D2345D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2FA6E-26C6-0432-224F-A6FBFBFC1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18425-D4C7-D519-C033-92C66A11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D0D85-DAD0-D9AF-DC0B-144A24A0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7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7C572-729E-249B-1038-F5731E016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163DE-0837-4DEC-43C0-724803D40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54DD9-F9BB-C395-236A-A15C97241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D942C-72EC-A6C2-434B-DF09862C0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E4E29-20BF-9E5C-8184-77F7C232DB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0DE7A-592E-1500-17F1-6BEECCEE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90962-E9F6-43DB-2D11-B23ECDDB8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65AB93-FBA0-3B7F-F951-3490E4AE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11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A5D1-8486-408F-97A3-866716A3D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01B97-7C3F-ED2D-A48B-F095FFAD9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DA9F2D-C9D0-9A5B-5B3F-33BE259D1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1460A-C0A8-F6A8-8690-F55368D3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1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D31F4A-00EA-2337-9FD4-70A042EF0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D2B61-127F-D959-ED6D-B71E3165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9F4CF-D1B9-81E1-38B4-DF404211D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1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459E-A08D-FC16-8C66-8579F2E29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5D49-B7F3-B719-3D37-EA23BC9B7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01D7E-16D3-E1B8-8E7A-7D370F21F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E0FD4-B8B3-4794-C283-C6CEBEE23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2FFA5-F4DE-CA74-EB40-15A1253A5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D6DA3-169A-B76F-0C82-27EB7D59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96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97C8-EAE4-2CC2-5399-086326E3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E04E59-F690-4AC0-26EC-5DF39A38D8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3EEA4-114C-81B8-B93A-5F36FA310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08714E-4E09-85EA-C477-68BC998B5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896F1-950E-C0AB-D585-876CBD57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6797E-C91E-1490-5784-363E3B7EB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6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A9BD3B-8ACB-FE40-C636-BFC1CB03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B0E44-448D-3696-5C22-51B163F93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FAA9D-1016-0D5A-7E48-98261971E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B5739-9071-4988-B894-AB7AD61167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57A36-1BC3-7B6A-FBA3-B9AEE7D0F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F4991-3841-3E55-70A7-86AC1E549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EC997-ED25-4A19-BCD3-65E121134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9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9.wdp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microsoft.com/office/2007/relationships/hdphoto" Target="../media/hdphoto10.wdp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tif"/><Relationship Id="rId4" Type="http://schemas.microsoft.com/office/2007/relationships/hdphoto" Target="../media/hdphoto1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12.wdp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8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813E45C9-E302-4613-BE7E-962B9FFF6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1" y="2352433"/>
            <a:ext cx="3381317" cy="3398928"/>
          </a:xfrm>
          <a:prstGeom prst="rect">
            <a:avLst/>
          </a:prstGeom>
        </p:spPr>
      </p:pic>
      <p:pic>
        <p:nvPicPr>
          <p:cNvPr id="10" name="Picture 9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FE2ECA17-7B1A-477B-BA4B-42BD6D2B8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56910"/>
            <a:ext cx="3381318" cy="33989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993 (Ex: 722; Large: 271)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slightly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F5C5A-8C4A-8B6C-920C-5E34DBDCD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71" t="17398" r="58853" b="13271"/>
          <a:stretch/>
        </p:blipFill>
        <p:spPr>
          <a:xfrm>
            <a:off x="260702" y="2413533"/>
            <a:ext cx="4266962" cy="339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76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, night, dark, night sky&#10;&#10;Description automatically generated">
            <a:extLst>
              <a:ext uri="{FF2B5EF4-FFF2-40B4-BE49-F238E27FC236}">
                <a16:creationId xmlns:a16="http://schemas.microsoft.com/office/drawing/2014/main" id="{4DCB8313-DE3F-4D4B-849C-2AE603BC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66" y="2336665"/>
            <a:ext cx="3387123" cy="3422344"/>
          </a:xfrm>
          <a:prstGeom prst="rect">
            <a:avLst/>
          </a:prstGeom>
        </p:spPr>
      </p:pic>
      <p:pic>
        <p:nvPicPr>
          <p:cNvPr id="7" name="Picture 6" descr="A picture containing white, night, outdoor object, night sky&#10;&#10;Description automatically generated">
            <a:extLst>
              <a:ext uri="{FF2B5EF4-FFF2-40B4-BE49-F238E27FC236}">
                <a16:creationId xmlns:a16="http://schemas.microsoft.com/office/drawing/2014/main" id="{01E237FC-5194-41E5-9102-57C0DF3C6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06" y="2346565"/>
            <a:ext cx="3387122" cy="34223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59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1473 (Ex: 1165; Large: 308)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470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6%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7B79B-D8D7-55F5-833E-60ECF40943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87" t="16829" r="58646" b="10065"/>
          <a:stretch/>
        </p:blipFill>
        <p:spPr>
          <a:xfrm>
            <a:off x="282222" y="2249381"/>
            <a:ext cx="4405993" cy="37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3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E2F5A821-2192-414F-BA15-E00DA3E2B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03024"/>
            <a:ext cx="3399629" cy="3435103"/>
          </a:xfrm>
          <a:prstGeom prst="rect">
            <a:avLst/>
          </a:prstGeom>
        </p:spPr>
      </p:pic>
      <p:pic>
        <p:nvPicPr>
          <p:cNvPr id="7" name="Picture 6" descr="A picture containing black, white, outdoor object&#10;&#10;Description automatically generated">
            <a:extLst>
              <a:ext uri="{FF2B5EF4-FFF2-40B4-BE49-F238E27FC236}">
                <a16:creationId xmlns:a16="http://schemas.microsoft.com/office/drawing/2014/main" id="{0AB1C69A-DD83-4E89-8D02-9F96E5F93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13" y="2298262"/>
            <a:ext cx="3410313" cy="34398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60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310 (Ex: 167; Large: 143)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96187-A432-5ADB-9C8A-2C9EB9A37F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92" t="16402" r="58021" b="12346"/>
          <a:stretch/>
        </p:blipFill>
        <p:spPr>
          <a:xfrm>
            <a:off x="246131" y="2300432"/>
            <a:ext cx="4279900" cy="34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7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0FF320-BCF2-4F03-9272-FDF11DBF3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974" y="2336665"/>
            <a:ext cx="3369602" cy="3422344"/>
          </a:xfrm>
          <a:prstGeom prst="rect">
            <a:avLst/>
          </a:prstGeom>
        </p:spPr>
      </p:pic>
      <p:pic>
        <p:nvPicPr>
          <p:cNvPr id="3" name="Picture 2" descr="A picture containing outdoor object, star, white, night sky&#10;&#10;Description automatically generated">
            <a:extLst>
              <a:ext uri="{FF2B5EF4-FFF2-40B4-BE49-F238E27FC236}">
                <a16:creationId xmlns:a16="http://schemas.microsoft.com/office/drawing/2014/main" id="{DBE887BB-2119-4F78-AC3C-7EEB8F16C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21" y="2336665"/>
            <a:ext cx="3381323" cy="34223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595 (Ex: 398; Large: 197)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135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8F4B9-5B1E-926F-E9AD-6809090966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0" t="16829" r="58229" b="12963"/>
          <a:stretch/>
        </p:blipFill>
        <p:spPr>
          <a:xfrm>
            <a:off x="427740" y="2477402"/>
            <a:ext cx="4021711" cy="325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46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white, night, outdoor object, night sky&#10;&#10;Description automatically generated">
            <a:extLst>
              <a:ext uri="{FF2B5EF4-FFF2-40B4-BE49-F238E27FC236}">
                <a16:creationId xmlns:a16="http://schemas.microsoft.com/office/drawing/2014/main" id="{046272E1-5105-4B2A-B522-D31E1A0A9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3256"/>
            <a:ext cx="3404642" cy="3422344"/>
          </a:xfrm>
          <a:prstGeom prst="rect">
            <a:avLst/>
          </a:prstGeom>
        </p:spPr>
      </p:pic>
      <p:pic>
        <p:nvPicPr>
          <p:cNvPr id="7" name="Picture 6" descr="A picture containing night, dark, outdoor object, night sky&#10;&#10;Description automatically generated">
            <a:extLst>
              <a:ext uri="{FF2B5EF4-FFF2-40B4-BE49-F238E27FC236}">
                <a16:creationId xmlns:a16="http://schemas.microsoft.com/office/drawing/2014/main" id="{C93C44DD-F0C7-4B33-8832-1962ABBA4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4" y="2339461"/>
            <a:ext cx="3404642" cy="34223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952 (Ex: 587; Large: 321)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360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7C903-ACB7-2A99-B5AD-665C81B33F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96" t="16829" r="58229" b="12346"/>
          <a:stretch/>
        </p:blipFill>
        <p:spPr>
          <a:xfrm>
            <a:off x="512559" y="2333256"/>
            <a:ext cx="4114245" cy="33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5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outdoor, white, outdoor object&#10;&#10;Description automatically generated">
            <a:extLst>
              <a:ext uri="{FF2B5EF4-FFF2-40B4-BE49-F238E27FC236}">
                <a16:creationId xmlns:a16="http://schemas.microsoft.com/office/drawing/2014/main" id="{200A7167-5268-4EAD-9F1A-18C9FFC0A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13" y="2309404"/>
            <a:ext cx="3392942" cy="3422344"/>
          </a:xfrm>
          <a:prstGeom prst="rect">
            <a:avLst/>
          </a:prstGeom>
        </p:spPr>
      </p:pic>
      <p:pic>
        <p:nvPicPr>
          <p:cNvPr id="3" name="Picture 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2497411E-DACA-4E40-86A9-49199C4E1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08" y="2297516"/>
            <a:ext cx="3392942" cy="342828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777 (Ex: 582; Large: 195)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C2979-2C6F-9493-68D2-94BFC2138D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00" t="16829" r="58438" b="12654"/>
          <a:stretch/>
        </p:blipFill>
        <p:spPr>
          <a:xfrm>
            <a:off x="469465" y="2425976"/>
            <a:ext cx="4131459" cy="338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1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76899FEE-34B4-4B4C-BBCD-A31968D7D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70922"/>
            <a:ext cx="3387052" cy="3428286"/>
          </a:xfrm>
          <a:prstGeom prst="rect">
            <a:avLst/>
          </a:prstGeom>
        </p:spPr>
      </p:pic>
      <p:pic>
        <p:nvPicPr>
          <p:cNvPr id="7" name="Picture 6" descr="A picture containing outdoor, tree, white, outdoor object&#10;&#10;Description automatically generated">
            <a:extLst>
              <a:ext uri="{FF2B5EF4-FFF2-40B4-BE49-F238E27FC236}">
                <a16:creationId xmlns:a16="http://schemas.microsoft.com/office/drawing/2014/main" id="{3995FE56-DDD0-41E6-BBFA-29D66811A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850" y="2265032"/>
            <a:ext cx="3387052" cy="34341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64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941 (Ex: 617; Large: 324)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8.3%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6F169-5746-6DDB-F188-42F6049D2C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88" t="16541" r="58750" b="12963"/>
          <a:stretch/>
        </p:blipFill>
        <p:spPr>
          <a:xfrm>
            <a:off x="376162" y="2215521"/>
            <a:ext cx="4124054" cy="337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46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78392F98-FF2B-7DBF-87AD-15C742439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369" y="2290958"/>
            <a:ext cx="3409577" cy="3435103"/>
          </a:xfrm>
          <a:prstGeom prst="rect">
            <a:avLst/>
          </a:prstGeom>
        </p:spPr>
      </p:pic>
      <p:pic>
        <p:nvPicPr>
          <p:cNvPr id="19" name="Picture 18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ED74DBE6-F4FA-EA23-09A1-E4EA2EC0B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88" y="2303024"/>
            <a:ext cx="3402283" cy="34351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65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406 (Ex: 314; Large: 92)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33268F47-D465-8709-9EC9-1426FA5868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7984"/>
          <a:stretch/>
        </p:blipFill>
        <p:spPr>
          <a:xfrm>
            <a:off x="94673" y="2007786"/>
            <a:ext cx="3545754" cy="357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75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71C1E6B7-938A-4CF5-B5C9-2BBCCB815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62908"/>
            <a:ext cx="3387054" cy="3422275"/>
          </a:xfrm>
          <a:prstGeom prst="rect">
            <a:avLst/>
          </a:prstGeom>
        </p:spPr>
      </p:pic>
      <p:pic>
        <p:nvPicPr>
          <p:cNvPr id="6" name="Picture 5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437BC036-BDD8-49E9-A04A-9A40E639D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73" y="2370634"/>
            <a:ext cx="3387053" cy="34222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904 (Ex: 747; Large: 157)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C2CC3-F16D-611D-6E5E-8D97E27A1B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66" t="14197" r="58438" b="12963"/>
          <a:stretch/>
        </p:blipFill>
        <p:spPr>
          <a:xfrm>
            <a:off x="118315" y="2204147"/>
            <a:ext cx="4287704" cy="352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344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A1EEBB9-7413-428F-BB27-D0CE15355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46" y="2320686"/>
            <a:ext cx="3387056" cy="3445961"/>
          </a:xfrm>
          <a:prstGeom prst="rect">
            <a:avLst/>
          </a:prstGeom>
        </p:spPr>
      </p:pic>
      <p:pic>
        <p:nvPicPr>
          <p:cNvPr id="7" name="Picture 6" descr="A picture containing outdoor object, star, night&#10;&#10;Description automatically generated">
            <a:extLst>
              <a:ext uri="{FF2B5EF4-FFF2-40B4-BE49-F238E27FC236}">
                <a16:creationId xmlns:a16="http://schemas.microsoft.com/office/drawing/2014/main" id="{7F98C83F-A46C-4FF9-BF50-94AB7A5C3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51" y="2333256"/>
            <a:ext cx="3387055" cy="34459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67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797 (Ex: 611; Large: 186)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41A72-ECAF-C46A-F03D-D3680697F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71" t="16255" r="58646" b="12655"/>
          <a:stretch/>
        </p:blipFill>
        <p:spPr>
          <a:xfrm>
            <a:off x="592282" y="2230940"/>
            <a:ext cx="4122661" cy="33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98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003E7004-F029-45B2-B706-7B9417BFC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79840"/>
            <a:ext cx="3404657" cy="3445961"/>
          </a:xfrm>
          <a:prstGeom prst="rect">
            <a:avLst/>
          </a:prstGeom>
        </p:spPr>
      </p:pic>
      <p:pic>
        <p:nvPicPr>
          <p:cNvPr id="6" name="Picture 5" descr="A picture containing tree, outdoor, white, outdoor object&#10;&#10;Description automatically generated">
            <a:extLst>
              <a:ext uri="{FF2B5EF4-FFF2-40B4-BE49-F238E27FC236}">
                <a16:creationId xmlns:a16="http://schemas.microsoft.com/office/drawing/2014/main" id="{77856159-37B9-433C-9201-979016BCC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92" y="2279839"/>
            <a:ext cx="3404657" cy="34459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1163 (Ex: 834; Large: 329)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349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of stage 1 (950-1558) </a:t>
            </a:r>
          </a:p>
          <a:p>
            <a:r>
              <a:rPr lang="en-US" dirty="0"/>
              <a:t>              	             After wash count higher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F78DD-4594-57AB-1BA0-901C8EB9AD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88" t="16255" r="58229" b="10065"/>
          <a:stretch/>
        </p:blipFill>
        <p:spPr>
          <a:xfrm>
            <a:off x="477071" y="2219243"/>
            <a:ext cx="4171596" cy="35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2083316D-E3D9-46D7-AE00-30D71B20B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23731"/>
            <a:ext cx="3381319" cy="3416480"/>
          </a:xfrm>
          <a:prstGeom prst="rect">
            <a:avLst/>
          </a:prstGeom>
        </p:spPr>
      </p:pic>
      <p:pic>
        <p:nvPicPr>
          <p:cNvPr id="5" name="Picture 4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92C35F6B-BE38-42F7-ABB5-1BB789A69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77" y="2333256"/>
            <a:ext cx="3363949" cy="339892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3215 (Ex: 2202; Large: 1013)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490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F11EE-449F-FE46-CCDD-13ACA6439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75" t="16971" r="58438" b="12963"/>
          <a:stretch/>
        </p:blipFill>
        <p:spPr>
          <a:xfrm>
            <a:off x="263158" y="2341283"/>
            <a:ext cx="4267110" cy="339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7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outdoor, outdoor object&#10;&#10;Description automatically generated">
            <a:extLst>
              <a:ext uri="{FF2B5EF4-FFF2-40B4-BE49-F238E27FC236}">
                <a16:creationId xmlns:a16="http://schemas.microsoft.com/office/drawing/2014/main" id="{E4E78DD6-51FB-4D56-858D-D0FEE511A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104" y="2300545"/>
            <a:ext cx="3404657" cy="3440061"/>
          </a:xfrm>
          <a:prstGeom prst="rect">
            <a:avLst/>
          </a:prstGeom>
        </p:spPr>
      </p:pic>
      <p:pic>
        <p:nvPicPr>
          <p:cNvPr id="7" name="Picture 6" descr="A picture containing star, night, outdoor object, night sky&#10;&#10;Description automatically generated">
            <a:extLst>
              <a:ext uri="{FF2B5EF4-FFF2-40B4-BE49-F238E27FC236}">
                <a16:creationId xmlns:a16="http://schemas.microsoft.com/office/drawing/2014/main" id="{0A31A167-FB81-45A6-8EDF-74CBD807B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0958"/>
            <a:ext cx="3410497" cy="34459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69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1914 (Ex: 1450; Large: 464)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703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of stage 1 (950-1558) </a:t>
            </a:r>
          </a:p>
          <a:p>
            <a:r>
              <a:rPr lang="en-US" dirty="0"/>
              <a:t>              	             After wash count higher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3D6BE4-4A29-B43D-044D-6FE432BB0C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79" t="16255" r="57813" b="12655"/>
          <a:stretch/>
        </p:blipFill>
        <p:spPr>
          <a:xfrm>
            <a:off x="352596" y="2146976"/>
            <a:ext cx="4331149" cy="344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24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C75173-123B-CFB3-3D34-7F7EEE85136D}"/>
              </a:ext>
            </a:extLst>
          </p:cNvPr>
          <p:cNvGraphicFramePr>
            <a:graphicFrameLocks noGrp="1"/>
          </p:cNvGraphicFramePr>
          <p:nvPr/>
        </p:nvGraphicFramePr>
        <p:xfrm>
          <a:off x="142105" y="200783"/>
          <a:ext cx="11890242" cy="63741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1138">
                  <a:extLst>
                    <a:ext uri="{9D8B030D-6E8A-4147-A177-3AD203B41FA5}">
                      <a16:colId xmlns:a16="http://schemas.microsoft.com/office/drawing/2014/main" val="1322730189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204329041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1358788733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202172556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4223085709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3500504103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832101442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955018197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429330216"/>
                    </a:ext>
                  </a:extLst>
                </a:gridCol>
              </a:tblGrid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Large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Exosome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Retained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MIR-21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Prediction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Sample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38274871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1866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92A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70543717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1179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137A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4238155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86A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610303611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HCR 158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66691516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103A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00174401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133A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2758170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HCR 140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96897334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695910685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HCR 160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31928373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78508517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170A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66823230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139A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22200484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HCR 92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7179267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102A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54170504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140A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734391730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HCR 153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83991587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129A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24245840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224A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36123661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HCR 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654702703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211A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83649233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Cancer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16274234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Healthy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HCR 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44551262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198A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402968442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1290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207A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78560203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Cancer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230A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954696860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HCR 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745623680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176A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85855510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233A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67443266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Healthy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1UH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48026565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Cancer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309A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4115036362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Cancer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308A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33654736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Cancer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Cancer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277A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78903146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191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 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healthy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2UH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59534104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Cancer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Cancer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303A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136036379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Healthy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Healthy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3UH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433424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2522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C75173-123B-CFB3-3D34-7F7EEE85136D}"/>
              </a:ext>
            </a:extLst>
          </p:cNvPr>
          <p:cNvGraphicFramePr>
            <a:graphicFrameLocks noGrp="1"/>
          </p:cNvGraphicFramePr>
          <p:nvPr/>
        </p:nvGraphicFramePr>
        <p:xfrm>
          <a:off x="142105" y="200783"/>
          <a:ext cx="11890242" cy="63777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1138">
                  <a:extLst>
                    <a:ext uri="{9D8B030D-6E8A-4147-A177-3AD203B41FA5}">
                      <a16:colId xmlns:a16="http://schemas.microsoft.com/office/drawing/2014/main" val="1322730189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204329041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1358788733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202172556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4223085709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3500504103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832101442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955018197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429330216"/>
                    </a:ext>
                  </a:extLst>
                </a:gridCol>
              </a:tblGrid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Large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Exosome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Retained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MIR-21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Prediction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Sample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38274871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251A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543717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278A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8155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0303611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691516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74401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8170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897334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5910685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928373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508517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823230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200484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79267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1059A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170504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1049A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4391730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734A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991587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45840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1054A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123661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891A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4702703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1068A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649233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1065A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274234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51262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447A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2968442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451A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560203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4696860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798A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623680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855510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443266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964A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26565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504-5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5036362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905A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654736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936A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3146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672A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534104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986A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036379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433424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0726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1267-32D8-4C9C-B155-29935648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3" y="1722871"/>
            <a:ext cx="109852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Blind Test Healthy vs esophageal stage 1 Cancer Plasma Samples based on Exosome count using </a:t>
            </a:r>
            <a:r>
              <a:rPr lang="en-US" sz="4000" dirty="0"/>
              <a:t>PANORAMA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85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E28E12B-F8B7-4CD8-A3AA-ED72D1598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242" y="2300140"/>
            <a:ext cx="3399629" cy="3440872"/>
          </a:xfrm>
          <a:prstGeom prst="rect">
            <a:avLst/>
          </a:prstGeom>
        </p:spPr>
      </p:pic>
      <p:pic>
        <p:nvPicPr>
          <p:cNvPr id="3" name="Picture 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7333E93-4630-4639-B2D5-22F61E63E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37" y="2303024"/>
            <a:ext cx="3393929" cy="34351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70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203 (Ex: 103; Large: 100)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7F8D2-4EC9-4B79-6E25-76AC36FCF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28" t="16378" r="58647" b="12345"/>
          <a:stretch/>
        </p:blipFill>
        <p:spPr>
          <a:xfrm>
            <a:off x="503343" y="2261502"/>
            <a:ext cx="4094506" cy="344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05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outdoor object, star&#10;&#10;Description automatically generated">
            <a:extLst>
              <a:ext uri="{FF2B5EF4-FFF2-40B4-BE49-F238E27FC236}">
                <a16:creationId xmlns:a16="http://schemas.microsoft.com/office/drawing/2014/main" id="{3604EB34-7F92-494A-A53B-2D74FAD70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34" y="2327750"/>
            <a:ext cx="3416047" cy="3451569"/>
          </a:xfrm>
          <a:prstGeom prst="rect">
            <a:avLst/>
          </a:prstGeom>
        </p:spPr>
      </p:pic>
      <p:pic>
        <p:nvPicPr>
          <p:cNvPr id="6" name="Picture 5" descr="A picture containing outdoor, white, night sky&#10;&#10;Description automatically generated">
            <a:extLst>
              <a:ext uri="{FF2B5EF4-FFF2-40B4-BE49-F238E27FC236}">
                <a16:creationId xmlns:a16="http://schemas.microsoft.com/office/drawing/2014/main" id="{48F1B274-07B4-4B15-B485-9023DDD6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200" y="2327751"/>
            <a:ext cx="3416047" cy="34459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4411 (Ex: 2650; Large: 1761)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703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of stage 1 (950-1558) </a:t>
            </a:r>
          </a:p>
          <a:p>
            <a:r>
              <a:rPr lang="en-US" dirty="0"/>
              <a:t>              	             After wash count higher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26E21-D36C-E228-7624-30866B2F5B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79" t="16118" r="57604" b="13271"/>
          <a:stretch/>
        </p:blipFill>
        <p:spPr>
          <a:xfrm>
            <a:off x="398389" y="2317450"/>
            <a:ext cx="4424550" cy="34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2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DF10B38D-1264-4F7A-AC1A-3ABED619F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09122"/>
            <a:ext cx="3439998" cy="3445960"/>
          </a:xfrm>
          <a:prstGeom prst="rect">
            <a:avLst/>
          </a:prstGeom>
        </p:spPr>
      </p:pic>
      <p:pic>
        <p:nvPicPr>
          <p:cNvPr id="7" name="Picture 6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972285D5-1DA2-4F39-A594-92008D6C5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97" y="2314165"/>
            <a:ext cx="3416048" cy="345157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750 (Ex: 467; Large: 283)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5376E-700B-350C-26BA-04A4D9597B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99" t="16118" r="57813" b="12654"/>
          <a:stretch/>
        </p:blipFill>
        <p:spPr>
          <a:xfrm>
            <a:off x="427740" y="2333256"/>
            <a:ext cx="4276676" cy="346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4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tar, night, dark&#10;&#10;Description automatically generated">
            <a:extLst>
              <a:ext uri="{FF2B5EF4-FFF2-40B4-BE49-F238E27FC236}">
                <a16:creationId xmlns:a16="http://schemas.microsoft.com/office/drawing/2014/main" id="{D8187BE9-CBB0-4738-AA82-D3D469F55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101" y="2319613"/>
            <a:ext cx="3416356" cy="3445960"/>
          </a:xfrm>
          <a:prstGeom prst="rect">
            <a:avLst/>
          </a:prstGeom>
        </p:spPr>
      </p:pic>
      <p:pic>
        <p:nvPicPr>
          <p:cNvPr id="3" name="Picture 2" descr="A picture containing tree, outdoor, white, star&#10;&#10;Description automatically generated">
            <a:extLst>
              <a:ext uri="{FF2B5EF4-FFF2-40B4-BE49-F238E27FC236}">
                <a16:creationId xmlns:a16="http://schemas.microsoft.com/office/drawing/2014/main" id="{48EB0DCF-5A66-4A50-9BD5-8055844F5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327" y="2307689"/>
            <a:ext cx="3439999" cy="346980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1379 (Ex: 1065; Large: 314)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241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01BAA-FF9A-D38A-B845-41C8CABCA0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88" t="15675" r="58854" b="13272"/>
          <a:stretch/>
        </p:blipFill>
        <p:spPr>
          <a:xfrm>
            <a:off x="292543" y="2307127"/>
            <a:ext cx="4176337" cy="34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95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B79C3CA1-FE06-42D7-9DC0-F3013BBF4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47" y="2330952"/>
            <a:ext cx="3320039" cy="3440872"/>
          </a:xfrm>
          <a:prstGeom prst="rect">
            <a:avLst/>
          </a:prstGeom>
        </p:spPr>
      </p:pic>
      <p:pic>
        <p:nvPicPr>
          <p:cNvPr id="19" name="Picture 18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3BE26F27-E932-427E-A271-06877E229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69" y="2330952"/>
            <a:ext cx="3320039" cy="344087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74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361 (Ex: 231; Large: 130)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34F5-51C3-5966-9EA3-F04A506750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87" t="16378" r="57813" b="9911"/>
          <a:stretch/>
        </p:blipFill>
        <p:spPr>
          <a:xfrm>
            <a:off x="572525" y="2316021"/>
            <a:ext cx="4149353" cy="344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6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8304AD5F-5F3E-4B0B-BFBA-0410B571E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85" y="2330952"/>
            <a:ext cx="3404464" cy="3439865"/>
          </a:xfrm>
          <a:prstGeom prst="rect">
            <a:avLst/>
          </a:prstGeom>
        </p:spPr>
      </p:pic>
      <p:pic>
        <p:nvPicPr>
          <p:cNvPr id="11" name="Picture 10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72F73D01-9295-4F28-9022-3E7B16494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5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934" y="2330952"/>
            <a:ext cx="3404464" cy="34398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52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83 (Ex: 73; Large: 10)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37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543A3-59DE-58F4-175C-FF2AEA65EC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88" t="16402" r="58021" b="12346"/>
          <a:stretch/>
        </p:blipFill>
        <p:spPr>
          <a:xfrm>
            <a:off x="487557" y="2267957"/>
            <a:ext cx="4261545" cy="34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4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BB7D6DC6-FBB9-4691-9581-1EC252193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87" y="2309322"/>
            <a:ext cx="3381319" cy="3416480"/>
          </a:xfrm>
          <a:prstGeom prst="rect">
            <a:avLst/>
          </a:prstGeom>
        </p:spPr>
      </p:pic>
      <p:pic>
        <p:nvPicPr>
          <p:cNvPr id="4" name="Picture 3" descr="A picture containing white, night, outdoor object, star&#10;&#10;Description automatically generated">
            <a:extLst>
              <a:ext uri="{FF2B5EF4-FFF2-40B4-BE49-F238E27FC236}">
                <a16:creationId xmlns:a16="http://schemas.microsoft.com/office/drawing/2014/main" id="{28FB8A20-E9F8-4B12-911E-90807065B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7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10890"/>
            <a:ext cx="3381320" cy="34164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1652 (Ex: 920; Large: 732)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470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13937-C508-2654-35B3-418A0895A7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75" t="16971" r="58021" b="12346"/>
          <a:stretch/>
        </p:blipFill>
        <p:spPr>
          <a:xfrm>
            <a:off x="301167" y="2309322"/>
            <a:ext cx="4229100" cy="33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9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night, night sky&#10;&#10;Description automatically generated">
            <a:extLst>
              <a:ext uri="{FF2B5EF4-FFF2-40B4-BE49-F238E27FC236}">
                <a16:creationId xmlns:a16="http://schemas.microsoft.com/office/drawing/2014/main" id="{218BB68A-919C-46EB-875B-95B9E315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125" y="2350436"/>
            <a:ext cx="3387129" cy="3416480"/>
          </a:xfrm>
          <a:prstGeom prst="rect">
            <a:avLst/>
          </a:prstGeom>
        </p:spPr>
      </p:pic>
      <p:pic>
        <p:nvPicPr>
          <p:cNvPr id="10" name="Picture 9" descr="A picture containing night, outdoor object, star, dark&#10;&#10;Description automatically generated">
            <a:extLst>
              <a:ext uri="{FF2B5EF4-FFF2-40B4-BE49-F238E27FC236}">
                <a16:creationId xmlns:a16="http://schemas.microsoft.com/office/drawing/2014/main" id="{C5E082E5-B117-463E-9D07-10AF90606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3256"/>
            <a:ext cx="3381320" cy="34164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54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1315 (Ex: 888; Large: 427)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590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25F4F-31A6-F732-4E8F-0A756E317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96" t="16971" r="57500" b="12963"/>
          <a:stretch/>
        </p:blipFill>
        <p:spPr>
          <a:xfrm>
            <a:off x="427740" y="2324828"/>
            <a:ext cx="4306223" cy="33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897EC0D8-251F-4C24-8EE4-9D02094C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126" y="2343453"/>
            <a:ext cx="3381321" cy="3422342"/>
          </a:xfrm>
          <a:prstGeom prst="rect">
            <a:avLst/>
          </a:prstGeom>
        </p:spPr>
      </p:pic>
      <p:pic>
        <p:nvPicPr>
          <p:cNvPr id="5" name="Picture 4" descr="A picture containing tree, outdoor, outdoor object, star&#10;&#10;Description automatically generated">
            <a:extLst>
              <a:ext uri="{FF2B5EF4-FFF2-40B4-BE49-F238E27FC236}">
                <a16:creationId xmlns:a16="http://schemas.microsoft.com/office/drawing/2014/main" id="{C9DE7569-B2C5-40C4-B8C1-AC7A0892D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55" y="2358871"/>
            <a:ext cx="3381321" cy="34223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1222 (Ex: 865; Large: 357)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AB7FC-0320-0108-739D-9E2B09797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71" t="16829" r="57917" b="13271"/>
          <a:stretch/>
        </p:blipFill>
        <p:spPr>
          <a:xfrm>
            <a:off x="229891" y="2271357"/>
            <a:ext cx="4312035" cy="33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 sky, night&#10;&#10;Description automatically generated">
            <a:extLst>
              <a:ext uri="{FF2B5EF4-FFF2-40B4-BE49-F238E27FC236}">
                <a16:creationId xmlns:a16="http://schemas.microsoft.com/office/drawing/2014/main" id="{629CCD36-6AB2-4C1D-9C63-47D9848B1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198" y="2309404"/>
            <a:ext cx="3387122" cy="3422343"/>
          </a:xfrm>
          <a:prstGeom prst="rect">
            <a:avLst/>
          </a:prstGeom>
        </p:spPr>
      </p:pic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183674A7-1A08-4DD0-B496-C6522105F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068" y="2331358"/>
            <a:ext cx="3387121" cy="34223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288 (Ex: 218; Large: 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97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0F9DB-0A40-65C3-D0B5-C419DEE8B1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80" t="16829" r="58438" b="10065"/>
          <a:stretch/>
        </p:blipFill>
        <p:spPr>
          <a:xfrm>
            <a:off x="376093" y="2374272"/>
            <a:ext cx="4029859" cy="33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5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&#10;&#10;Description automatically generated">
            <a:extLst>
              <a:ext uri="{FF2B5EF4-FFF2-40B4-BE49-F238E27FC236}">
                <a16:creationId xmlns:a16="http://schemas.microsoft.com/office/drawing/2014/main" id="{7DF45675-B591-4E40-8263-E1AEF615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088" y="2358238"/>
            <a:ext cx="3369783" cy="3439865"/>
          </a:xfrm>
          <a:prstGeom prst="rect">
            <a:avLst/>
          </a:prstGeom>
        </p:spPr>
      </p:pic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24C6E86B-A8B8-4BAB-A2C4-8FDA10E97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003" y="2358238"/>
            <a:ext cx="3369783" cy="34398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57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466 (Ex: 281; Large: 185)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98CF0-3F9E-548F-9853-A271149B79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95" t="16402" r="57917" b="12346"/>
          <a:stretch/>
        </p:blipFill>
        <p:spPr>
          <a:xfrm>
            <a:off x="427740" y="2264985"/>
            <a:ext cx="4214581" cy="341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6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white, dark, light&#10;&#10;Description automatically generated">
            <a:extLst>
              <a:ext uri="{FF2B5EF4-FFF2-40B4-BE49-F238E27FC236}">
                <a16:creationId xmlns:a16="http://schemas.microsoft.com/office/drawing/2014/main" id="{C3A52588-B718-4CB8-A320-6599E51595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0958"/>
            <a:ext cx="3346935" cy="3422343"/>
          </a:xfrm>
          <a:prstGeom prst="rect">
            <a:avLst/>
          </a:prstGeom>
        </p:spPr>
      </p:pic>
      <p:pic>
        <p:nvPicPr>
          <p:cNvPr id="5" name="Picture 4" descr="A picture containing white, night sky&#10;&#10;Description automatically generated">
            <a:extLst>
              <a:ext uri="{FF2B5EF4-FFF2-40B4-BE49-F238E27FC236}">
                <a16:creationId xmlns:a16="http://schemas.microsoft.com/office/drawing/2014/main" id="{E03328D3-D8AE-45D3-A525-CCE0400D1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52" y="2290958"/>
            <a:ext cx="3346935" cy="34223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1800 (Ex: 1181; Large: 619)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359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20%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D63E6-BDBB-9E07-37DC-F676C7EB82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58" t="16829" r="57292" b="12346"/>
          <a:stretch/>
        </p:blipFill>
        <p:spPr>
          <a:xfrm>
            <a:off x="290727" y="2290958"/>
            <a:ext cx="4273925" cy="32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2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2552</Words>
  <Application>Microsoft Office PowerPoint</Application>
  <PresentationFormat>Widescreen</PresentationFormat>
  <Paragraphs>890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Blind Test Healthy vs esophageal stage 1 Cancer Plasma Samples based on Exosome count using PANORAMA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4</cp:revision>
  <dcterms:created xsi:type="dcterms:W3CDTF">2024-02-25T22:34:01Z</dcterms:created>
  <dcterms:modified xsi:type="dcterms:W3CDTF">2024-02-25T22:37:50Z</dcterms:modified>
</cp:coreProperties>
</file>